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7" r:id="rId5"/>
    <p:sldId id="261" r:id="rId6"/>
    <p:sldId id="263" r:id="rId7"/>
    <p:sldId id="259" r:id="rId8"/>
    <p:sldId id="265" r:id="rId9"/>
    <p:sldId id="260" r:id="rId10"/>
    <p:sldId id="257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eczki Barbara" userId="28183c40-d19f-46c1-a13a-e3ec6e745a58" providerId="ADAL" clId="{85CA89AE-85A2-4B7C-A83A-60FB32463339}"/>
    <pc:docChg chg="custSel addSld delSld modSld sldOrd">
      <pc:chgData name="Bereczki Barbara" userId="28183c40-d19f-46c1-a13a-e3ec6e745a58" providerId="ADAL" clId="{85CA89AE-85A2-4B7C-A83A-60FB32463339}" dt="2024-03-10T17:58:18.772" v="14"/>
      <pc:docMkLst>
        <pc:docMk/>
      </pc:docMkLst>
      <pc:sldChg chg="addSp delSp mod">
        <pc:chgData name="Bereczki Barbara" userId="28183c40-d19f-46c1-a13a-e3ec6e745a58" providerId="ADAL" clId="{85CA89AE-85A2-4B7C-A83A-60FB32463339}" dt="2024-03-10T17:57:18.798" v="5" actId="21"/>
        <pc:sldMkLst>
          <pc:docMk/>
          <pc:sldMk cId="492388505" sldId="259"/>
        </pc:sldMkLst>
        <pc:picChg chg="add del">
          <ac:chgData name="Bereczki Barbara" userId="28183c40-d19f-46c1-a13a-e3ec6e745a58" providerId="ADAL" clId="{85CA89AE-85A2-4B7C-A83A-60FB32463339}" dt="2024-03-10T17:57:18.798" v="5" actId="21"/>
          <ac:picMkLst>
            <pc:docMk/>
            <pc:sldMk cId="492388505" sldId="259"/>
            <ac:picMk id="10" creationId="{2CC9560A-72FD-1AF2-391C-7285AD30DDA9}"/>
          </ac:picMkLst>
        </pc:picChg>
      </pc:sldChg>
      <pc:sldChg chg="ord">
        <pc:chgData name="Bereczki Barbara" userId="28183c40-d19f-46c1-a13a-e3ec6e745a58" providerId="ADAL" clId="{85CA89AE-85A2-4B7C-A83A-60FB32463339}" dt="2024-03-10T17:55:25.386" v="1"/>
        <pc:sldMkLst>
          <pc:docMk/>
          <pc:sldMk cId="3368089854" sldId="260"/>
        </pc:sldMkLst>
      </pc:sldChg>
      <pc:sldChg chg="del">
        <pc:chgData name="Bereczki Barbara" userId="28183c40-d19f-46c1-a13a-e3ec6e745a58" providerId="ADAL" clId="{85CA89AE-85A2-4B7C-A83A-60FB32463339}" dt="2024-03-10T17:55:29.058" v="2" actId="47"/>
        <pc:sldMkLst>
          <pc:docMk/>
          <pc:sldMk cId="2621867628" sldId="264"/>
        </pc:sldMkLst>
      </pc:sldChg>
      <pc:sldChg chg="ord">
        <pc:chgData name="Bereczki Barbara" userId="28183c40-d19f-46c1-a13a-e3ec6e745a58" providerId="ADAL" clId="{85CA89AE-85A2-4B7C-A83A-60FB32463339}" dt="2024-03-10T17:58:18.772" v="14"/>
        <pc:sldMkLst>
          <pc:docMk/>
          <pc:sldMk cId="4171449502" sldId="267"/>
        </pc:sldMkLst>
      </pc:sldChg>
      <pc:sldChg chg="addSp modSp new mod ord">
        <pc:chgData name="Bereczki Barbara" userId="28183c40-d19f-46c1-a13a-e3ec6e745a58" providerId="ADAL" clId="{85CA89AE-85A2-4B7C-A83A-60FB32463339}" dt="2024-03-10T17:58:03.982" v="12"/>
        <pc:sldMkLst>
          <pc:docMk/>
          <pc:sldMk cId="1743024421" sldId="268"/>
        </pc:sldMkLst>
        <pc:picChg chg="add mod">
          <ac:chgData name="Bereczki Barbara" userId="28183c40-d19f-46c1-a13a-e3ec6e745a58" providerId="ADAL" clId="{85CA89AE-85A2-4B7C-A83A-60FB32463339}" dt="2024-03-10T17:57:39.957" v="10" actId="1076"/>
          <ac:picMkLst>
            <pc:docMk/>
            <pc:sldMk cId="1743024421" sldId="268"/>
            <ac:picMk id="10" creationId="{2CC9560A-72FD-1AF2-391C-7285AD30DD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F55ADC-9AA3-801A-0CBE-7B5654D29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93EEDA4-DFC5-AF52-CBD2-CC16C7202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47A39E-038C-D2F0-A3F5-C32D414A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C1A9F3-8C59-6F80-1C33-31A5BAD2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877B347-4465-0CE0-EEA6-A750E66B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50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6E427F-BF02-D195-C01F-CFFDF5C2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F9F861-4DBD-3CAE-B844-37CE68802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CBB8F8-4372-35A0-D44B-DFCBB502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F6841C-FE21-86FA-C37D-343E169E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527C6B-ECE5-17FE-C50A-2030856F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55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73DC160-F310-7450-3BB7-D49EA4386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7E5FE9F-96C4-64CC-0A78-29F80E0C0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CFDDE5-F252-3D54-0BB2-8FC41FBF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A254-A8A4-7775-D21F-99C820A9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EE1124-4C24-C97A-9E65-CA15BA91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9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049255-CCAC-FE16-063D-D6602505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4431C5-5A15-2C50-6DFC-2A6BAD8B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A685ED-C279-9F18-205E-9430850E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A5505E-F139-78D9-2B1B-B32EAD9C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D24913-166F-87C0-AAA8-479E3A84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41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2D9C27-CE73-308B-3532-6B96DA17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5DCC74-DFC4-12C5-C63E-2A0F88BF9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46AF20-D773-A9EB-D2CB-92E28E93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CF8036A-0354-552B-FC4C-876765A9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6BE6E4-CB6F-ED38-BFFD-F8DBC917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8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6B8544-39BE-5D0A-2029-5EB6CA38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452157-E748-B27F-592B-D42416C18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BD9D00F-0E05-1B68-FED4-9D7089EF3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30ABDB1-455A-9C6C-C21B-A60D35EB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DC6A3D1-4906-5589-15EC-C0C22FC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D17ECA2-2569-52DE-CED2-383DED3B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11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3E666E-4C64-59A7-F230-1A69F0DD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ADAF155-D6C7-7CEB-ADED-ECF7F2DF9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EDF5221-0BB3-361D-66B3-263947B57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4F78CB-2311-9DF6-4AF2-21E79000E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F028B53-D193-4AD9-4D9A-3B7559CC7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82DE256-343B-1642-4121-99289C61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0741AA1-761F-2761-D285-E7BB0997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50B5C12-0638-180D-8319-8ECCB99F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39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58543B-75F9-022E-065C-98F7DCA2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56773F4-D748-40C8-9D43-50307AA0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AE6DE99-3603-5370-92FD-7BB6E6F0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9E91AEB-DA5A-9A66-5F9C-758C0D8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632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FD8F9D4-5C83-23B2-2221-BC9A2969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F292DAB-D710-267A-6282-404FE7D3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9285FD-CAA7-D366-3103-AE405A3B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15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3F6F38-7B72-42B9-2316-D892A1E83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83D53C-3B23-1BEE-FB7D-8197A696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1D9A784-9246-4991-61DB-3CA8A61B9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EC4F5D9-6FEF-D018-8316-84D71EC4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B884765-B839-C0E4-A17C-F9258E9E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9B8A606-463A-5A43-6100-FF33D5BA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61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F30644-4425-8B53-C480-2D6BFF33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76ADA6F-EAB7-B1C8-9E92-5A2840ED4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47E2B7-D462-E597-91B0-3E1A337C7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21C6F9-621A-683B-B178-0FB52A71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AF05EC3-9EAD-A0E7-E889-4EDBB206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1433877-83A0-D4E6-0EB5-E4701139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43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8366826-F084-0CE3-8F68-11B61AEF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891FEAE-3D70-BFA9-0DA6-BBFCE2595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208B94-DF8E-C685-86A0-4F3079AD7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48450-907A-4C37-8898-F5DDB483E728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D8CADA-5126-4F7D-45B9-3704E2070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528C87-5865-1A9D-84E9-F36F5EE6E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CB57-B449-42AA-B9BA-BCA8025C4F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40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C83931-D8D9-4519-4916-93F9782370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722398-8EAA-645A-70EB-1A370A412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F97CDF3-7E30-EA65-C266-7718801A4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953" y="-844062"/>
            <a:ext cx="14098953" cy="105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8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A5A01E-FF14-75AB-9DF5-0C4D8C0A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42612F-83FF-A94D-2D62-6743E8C0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3AD2A60-1639-8461-0A7A-ADE0AA519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474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8EFFE7-D8F1-6A7E-1D3B-6F99389C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88C13A-24BB-2E33-D039-5E435963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CC9560A-72FD-1AF2-391C-7285AD30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0098"/>
            <a:ext cx="12192000" cy="91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2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C57F0D-25ED-1388-F712-96CD179F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9A2DE4-5DCE-DCB8-D5A8-6580374D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1B514F2-EB4E-01C2-DEE1-910ABDE99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311"/>
            <a:ext cx="12192000" cy="9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1D83CF-1BF7-D9B0-F6AD-5937B698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09B787-059C-A672-3FB7-5D8DA1E91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6974F241-4C92-E39E-C61B-FE32C7C83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561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36746-039B-E4E8-FCE8-E7FB25CD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7B4D99-E153-B0EC-26CA-133556E5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E8BA6702-465B-42C8-9DE0-151B696FF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1" y="-729206"/>
            <a:ext cx="6111061" cy="814808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0DDE97F-8514-25A1-91D4-715339C25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85196"/>
            <a:ext cx="6111061" cy="81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AA9FE4-4755-927A-617C-27312897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AFA1F90-982C-D18B-8AC6-FBBB2BBE98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FBDF822F-0FDA-3052-277E-F5B46737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ADBF131-DE8D-267C-1EC8-B098A16A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5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A38FF3-8DBF-01A7-5827-C825CBBB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489876-8686-1143-4B04-B3DF6B5C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8E6FFD5-54B5-0F0E-C1C7-793C9F8D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54A4AD-EDCB-BFA3-DDAE-9442E7D6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95796B-B2A5-7D9B-2EBB-2521A5C1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38CE100-949D-E609-198E-5EF3069D3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1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3395D2-61AE-F386-3AD1-85FC3A6E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34EEFE1A-A724-D992-58EC-533A306F6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3294" y="29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Tartalom helye 13">
            <a:extLst>
              <a:ext uri="{FF2B5EF4-FFF2-40B4-BE49-F238E27FC236}">
                <a16:creationId xmlns:a16="http://schemas.microsoft.com/office/drawing/2014/main" id="{8D042F9C-7015-38D5-ED45-B513EAC15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1"/>
            <a:ext cx="6096000" cy="8128001"/>
          </a:xfr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8C14BCA2-1F29-A895-30BE-A67995531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70000"/>
            <a:ext cx="6096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Szélesvásznú</PresentationFormat>
  <Paragraphs>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Bereczki Barbara</dc:creator>
  <cp:lastModifiedBy>Bereczki Barbara</cp:lastModifiedBy>
  <cp:revision>1</cp:revision>
  <dcterms:created xsi:type="dcterms:W3CDTF">2024-03-10T17:34:33Z</dcterms:created>
  <dcterms:modified xsi:type="dcterms:W3CDTF">2024-03-10T17:58:41Z</dcterms:modified>
</cp:coreProperties>
</file>